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1" r:id="rId2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>
        <p:scale>
          <a:sx n="66" d="100"/>
          <a:sy n="66" d="100"/>
        </p:scale>
        <p:origin x="2622" y="-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1" y="9388475"/>
            <a:ext cx="105058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4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32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952636" y="13979394"/>
            <a:ext cx="51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0898" y="6315891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590083" y="13024767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67171" y="130247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E0C3F17B-E62B-4510-8C86-249BD618331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45590" y="15417024"/>
            <a:ext cx="30375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214</Words>
  <Application>Microsoft Office PowerPoint</Application>
  <PresentationFormat>ユーザー設定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HG丸ｺﾞｼｯｸM-PRO</vt:lpstr>
      <vt:lpstr>UD デジタル 教科書体 N-B</vt:lpstr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Windows ユーザー</cp:lastModifiedBy>
  <cp:revision>96</cp:revision>
  <cp:lastPrinted>2021-12-28T05:11:26Z</cp:lastPrinted>
  <dcterms:created xsi:type="dcterms:W3CDTF">2021-12-21T01:06:03Z</dcterms:created>
  <dcterms:modified xsi:type="dcterms:W3CDTF">2022-01-24T09:01:04Z</dcterms:modified>
</cp:coreProperties>
</file>